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660400"/>
            <a:ext cx="10414000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0"/>
            <a:ext cx="121685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0"/>
            <a:ext cx="121850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120923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565150"/>
            <a:ext cx="11811000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3210"/>
            <a:ext cx="12192000" cy="62909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0"/>
            <a:ext cx="121011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0"/>
            <a:ext cx="121589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9920"/>
            <a:ext cx="12192000" cy="5597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045"/>
            <a:ext cx="12192000" cy="66452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80"/>
            <a:ext cx="12192000" cy="68218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" y="0"/>
            <a:ext cx="121069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0"/>
            <a:ext cx="120675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020"/>
            <a:ext cx="12192000" cy="6537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2085"/>
            <a:ext cx="12192000" cy="6513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25"/>
            <a:ext cx="12192000" cy="6838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" y="0"/>
            <a:ext cx="121634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12092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70"/>
            <a:ext cx="12192000" cy="6778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057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zpw</dc:creator>
  <cp:lastModifiedBy>猫尾巴~</cp:lastModifiedBy>
  <cp:revision>50</cp:revision>
  <dcterms:created xsi:type="dcterms:W3CDTF">2022-12-14T12:44:20Z</dcterms:created>
  <dcterms:modified xsi:type="dcterms:W3CDTF">2022-12-14T12:44:20Z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4B7F5BA15DA012CA98608B63C33FDAC0</vt:lpwstr>
  </property>
</Properties>
</file>